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099167-1113-BB8D-67F1-337912ED5C96}" v="695" dt="2024-05-29T18:34:20.4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>
            <a:extLst>
              <a:ext uri="{FF2B5EF4-FFF2-40B4-BE49-F238E27FC236}">
                <a16:creationId xmlns:a16="http://schemas.microsoft.com/office/drawing/2014/main" id="{2C87BA1A-91F9-E873-9CF1-2839B5A2F1EF}"/>
              </a:ext>
            </a:extLst>
          </p:cNvPr>
          <p:cNvSpPr/>
          <p:nvPr/>
        </p:nvSpPr>
        <p:spPr>
          <a:xfrm rot="1740000">
            <a:off x="3596066" y="5986246"/>
            <a:ext cx="3029185" cy="3038593"/>
          </a:xfrm>
          <a:prstGeom prst="cloud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17D654-A1FE-A75D-2A00-F709189656AF}"/>
              </a:ext>
            </a:extLst>
          </p:cNvPr>
          <p:cNvSpPr txBox="1"/>
          <p:nvPr/>
        </p:nvSpPr>
        <p:spPr>
          <a:xfrm>
            <a:off x="197555" y="178740"/>
            <a:ext cx="366888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>
                <a:latin typeface="Courier New"/>
                <a:cs typeface="Courier New"/>
              </a:rPr>
              <a:t>All about MY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13EE0D-2AEA-103D-F01E-D887D7F04E5C}"/>
              </a:ext>
            </a:extLst>
          </p:cNvPr>
          <p:cNvSpPr txBox="1"/>
          <p:nvPr/>
        </p:nvSpPr>
        <p:spPr>
          <a:xfrm>
            <a:off x="37630" y="526814"/>
            <a:ext cx="4045184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dirty="0">
                <a:latin typeface="Rockwell"/>
                <a:cs typeface="Raavi"/>
              </a:rPr>
              <a:t>D A D </a:t>
            </a:r>
            <a:r>
              <a:rPr lang="en-US" sz="6000" b="1" dirty="0" err="1">
                <a:latin typeface="Rockwell"/>
                <a:cs typeface="Raavi"/>
              </a:rPr>
              <a:t>D</a:t>
            </a:r>
            <a:r>
              <a:rPr lang="en-US" sz="6000" b="1" dirty="0">
                <a:latin typeface="Rockwell"/>
                <a:cs typeface="Raavi"/>
              </a:rPr>
              <a:t> Y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EBCDED9D-EBFA-4EB4-E318-7DF02CBB9091}"/>
              </a:ext>
            </a:extLst>
          </p:cNvPr>
          <p:cNvCxnSpPr/>
          <p:nvPr/>
        </p:nvCxnSpPr>
        <p:spPr>
          <a:xfrm flipV="1">
            <a:off x="112888" y="1505184"/>
            <a:ext cx="4195703" cy="18815"/>
          </a:xfrm>
          <a:prstGeom prst="straightConnector1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eart 2">
            <a:extLst>
              <a:ext uri="{FF2B5EF4-FFF2-40B4-BE49-F238E27FC236}">
                <a16:creationId xmlns:a16="http://schemas.microsoft.com/office/drawing/2014/main" id="{59BA83B6-F8D5-05B7-3805-B1171BEAC60E}"/>
              </a:ext>
            </a:extLst>
          </p:cNvPr>
          <p:cNvSpPr/>
          <p:nvPr/>
        </p:nvSpPr>
        <p:spPr>
          <a:xfrm rot="660000">
            <a:off x="4170712" y="382532"/>
            <a:ext cx="733778" cy="893704"/>
          </a:xfrm>
          <a:prstGeom prst="hear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02F2B0-D6FB-771B-B441-8233CBD3DD28}"/>
              </a:ext>
            </a:extLst>
          </p:cNvPr>
          <p:cNvSpPr txBox="1"/>
          <p:nvPr/>
        </p:nvSpPr>
        <p:spPr>
          <a:xfrm rot="1260000">
            <a:off x="4026371" y="6585185"/>
            <a:ext cx="287866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>
                <a:latin typeface="Courier New"/>
                <a:cs typeface="Courier New"/>
              </a:rPr>
              <a:t>Our favorite thing to do together...</a:t>
            </a: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0919755A-E65C-9D0B-4B2F-DE0FA8CC0AA8}"/>
              </a:ext>
            </a:extLst>
          </p:cNvPr>
          <p:cNvSpPr/>
          <p:nvPr/>
        </p:nvSpPr>
        <p:spPr>
          <a:xfrm>
            <a:off x="404517" y="5145853"/>
            <a:ext cx="3029185" cy="3753555"/>
          </a:xfrm>
          <a:prstGeom prst="fram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E83B47-6B47-2732-736B-763B88059CD5}"/>
              </a:ext>
            </a:extLst>
          </p:cNvPr>
          <p:cNvSpPr txBox="1"/>
          <p:nvPr/>
        </p:nvSpPr>
        <p:spPr>
          <a:xfrm>
            <a:off x="-159924" y="1655705"/>
            <a:ext cx="2220145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dirty="0">
                <a:latin typeface="Nyala"/>
              </a:rPr>
              <a:t>His name is</a:t>
            </a:r>
          </a:p>
        </p:txBody>
      </p:sp>
      <p:sp>
        <p:nvSpPr>
          <p:cNvPr id="12" name="Double Wave 11">
            <a:extLst>
              <a:ext uri="{FF2B5EF4-FFF2-40B4-BE49-F238E27FC236}">
                <a16:creationId xmlns:a16="http://schemas.microsoft.com/office/drawing/2014/main" id="{0EB7726C-B575-195B-86B5-6428E55A172C}"/>
              </a:ext>
            </a:extLst>
          </p:cNvPr>
          <p:cNvSpPr/>
          <p:nvPr/>
        </p:nvSpPr>
        <p:spPr>
          <a:xfrm>
            <a:off x="1947334" y="1655704"/>
            <a:ext cx="4167482" cy="583259"/>
          </a:xfrm>
          <a:prstGeom prst="doubleWav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582DED-4482-40F0-36AA-0318908003EB}"/>
              </a:ext>
            </a:extLst>
          </p:cNvPr>
          <p:cNvSpPr txBox="1"/>
          <p:nvPr/>
        </p:nvSpPr>
        <p:spPr>
          <a:xfrm>
            <a:off x="-75258" y="2417705"/>
            <a:ext cx="181562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dirty="0">
                <a:latin typeface="Nyala"/>
              </a:rPr>
              <a:t>and he is 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C51275E-1523-FC16-E61F-7A104A7CADE4}"/>
              </a:ext>
            </a:extLst>
          </p:cNvPr>
          <p:cNvSpPr/>
          <p:nvPr/>
        </p:nvSpPr>
        <p:spPr>
          <a:xfrm>
            <a:off x="1552224" y="2351850"/>
            <a:ext cx="733778" cy="714963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75B2F34-36B2-959F-54A3-6EF6362B38B4}"/>
              </a:ext>
            </a:extLst>
          </p:cNvPr>
          <p:cNvSpPr txBox="1"/>
          <p:nvPr/>
        </p:nvSpPr>
        <p:spPr>
          <a:xfrm>
            <a:off x="2286002" y="2417705"/>
            <a:ext cx="1646294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dirty="0">
                <a:latin typeface="Nyala"/>
              </a:rPr>
              <a:t>years old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42339F-BF89-EDFD-9657-6716E61B4A63}"/>
              </a:ext>
            </a:extLst>
          </p:cNvPr>
          <p:cNvSpPr txBox="1"/>
          <p:nvPr/>
        </p:nvSpPr>
        <p:spPr>
          <a:xfrm>
            <a:off x="978371" y="8532518"/>
            <a:ext cx="194733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>
                <a:latin typeface="Century Schoolbook"/>
              </a:rPr>
              <a:t>Me &amp; Daddy</a:t>
            </a:r>
          </a:p>
        </p:txBody>
      </p:sp>
      <p:sp>
        <p:nvSpPr>
          <p:cNvPr id="18" name="Rectangle: Folded Corner 17">
            <a:extLst>
              <a:ext uri="{FF2B5EF4-FFF2-40B4-BE49-F238E27FC236}">
                <a16:creationId xmlns:a16="http://schemas.microsoft.com/office/drawing/2014/main" id="{82371199-5FAF-A85A-2FBE-CE9034082E18}"/>
              </a:ext>
            </a:extLst>
          </p:cNvPr>
          <p:cNvSpPr/>
          <p:nvPr/>
        </p:nvSpPr>
        <p:spPr>
          <a:xfrm>
            <a:off x="4280372" y="2558814"/>
            <a:ext cx="2276593" cy="3358444"/>
          </a:xfrm>
          <a:prstGeom prst="foldedCorner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1E8D2C7-1C8C-9578-B533-36AF5ED5C09D}"/>
              </a:ext>
            </a:extLst>
          </p:cNvPr>
          <p:cNvSpPr txBox="1"/>
          <p:nvPr/>
        </p:nvSpPr>
        <p:spPr>
          <a:xfrm>
            <a:off x="4383853" y="2558815"/>
            <a:ext cx="2060221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latin typeface="Franklin Gothic"/>
              </a:rPr>
              <a:t>3 Reasons I love</a:t>
            </a:r>
            <a:r>
              <a:rPr lang="en-US" b="1" dirty="0">
                <a:latin typeface="Franklin Gothic"/>
              </a:rPr>
              <a:t> </a:t>
            </a:r>
            <a:endParaRPr lang="en-US" b="1">
              <a:latin typeface="Franklin Gothic"/>
            </a:endParaRPr>
          </a:p>
          <a:p>
            <a:pPr algn="ctr"/>
            <a:r>
              <a:rPr lang="en-US" sz="2400" b="1" dirty="0">
                <a:latin typeface="Rockwell"/>
              </a:rPr>
              <a:t>My DADDY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43B1B1F-C1B6-BEB5-8BCA-2A17DF51B511}"/>
              </a:ext>
            </a:extLst>
          </p:cNvPr>
          <p:cNvSpPr txBox="1"/>
          <p:nvPr/>
        </p:nvSpPr>
        <p:spPr>
          <a:xfrm>
            <a:off x="4280371" y="3603036"/>
            <a:ext cx="2276591" cy="178510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b="1" dirty="0">
                <a:latin typeface="Courier New"/>
                <a:cs typeface="Courier New"/>
              </a:rPr>
              <a:t>1 __________</a:t>
            </a:r>
            <a:endParaRPr lang="en-US" sz="2200" b="1" dirty="0">
              <a:latin typeface="Aptos" panose="020B0004020202020204"/>
              <a:cs typeface="Courier New"/>
            </a:endParaRPr>
          </a:p>
          <a:p>
            <a:endParaRPr lang="en-US" sz="2200" b="1" dirty="0">
              <a:latin typeface="Courier New"/>
              <a:cs typeface="Courier New"/>
            </a:endParaRPr>
          </a:p>
          <a:p>
            <a:r>
              <a:rPr lang="en-US" sz="2200" b="1" dirty="0">
                <a:latin typeface="Courier New"/>
                <a:cs typeface="Courier New"/>
              </a:rPr>
              <a:t>2 __________</a:t>
            </a:r>
          </a:p>
          <a:p>
            <a:endParaRPr lang="en-US" sz="2200" b="1" dirty="0">
              <a:latin typeface="Courier New"/>
              <a:cs typeface="Courier New"/>
            </a:endParaRPr>
          </a:p>
          <a:p>
            <a:r>
              <a:rPr lang="en-US" sz="2200" b="1" dirty="0">
                <a:latin typeface="Courier New"/>
                <a:cs typeface="Courier New"/>
              </a:rPr>
              <a:t>3 __________</a:t>
            </a:r>
          </a:p>
        </p:txBody>
      </p:sp>
      <p:sp>
        <p:nvSpPr>
          <p:cNvPr id="21" name="Speech Bubble: Rectangle with Corners Rounded 20">
            <a:extLst>
              <a:ext uri="{FF2B5EF4-FFF2-40B4-BE49-F238E27FC236}">
                <a16:creationId xmlns:a16="http://schemas.microsoft.com/office/drawing/2014/main" id="{DD3CCE82-E6EF-9B52-9F61-159E392B11EF}"/>
              </a:ext>
            </a:extLst>
          </p:cNvPr>
          <p:cNvSpPr/>
          <p:nvPr/>
        </p:nvSpPr>
        <p:spPr>
          <a:xfrm rot="-1020000">
            <a:off x="293442" y="3241591"/>
            <a:ext cx="3170297" cy="1740370"/>
          </a:xfrm>
          <a:prstGeom prst="wedgeRoundRectCallou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7C7DD7F-95FA-14B5-9DD5-8EAE9E6C57BD}"/>
              </a:ext>
            </a:extLst>
          </p:cNvPr>
          <p:cNvSpPr txBox="1"/>
          <p:nvPr/>
        </p:nvSpPr>
        <p:spPr>
          <a:xfrm rot="-1020000">
            <a:off x="169335" y="3292593"/>
            <a:ext cx="280340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/>
              <a:t>He </a:t>
            </a:r>
            <a:r>
              <a:rPr lang="en-US" sz="2400" b="1" i="1" dirty="0"/>
              <a:t>always</a:t>
            </a:r>
            <a:r>
              <a:rPr lang="en-US" sz="2400" b="1" dirty="0"/>
              <a:t> says...</a:t>
            </a:r>
            <a:endParaRPr lang="en-US" b="1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442F0DF-C4FD-1B5F-C162-E6A11DDFA155}"/>
              </a:ext>
            </a:extLst>
          </p:cNvPr>
          <p:cNvSpPr txBox="1"/>
          <p:nvPr/>
        </p:nvSpPr>
        <p:spPr>
          <a:xfrm>
            <a:off x="4760150" y="84666"/>
            <a:ext cx="2267185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latin typeface="Trebuchet MS"/>
              </a:rPr>
              <a:t>Happy</a:t>
            </a:r>
          </a:p>
          <a:p>
            <a:pPr algn="ctr"/>
            <a:r>
              <a:rPr lang="en-US" sz="2400" dirty="0">
                <a:latin typeface="Trebuchet MS"/>
              </a:rPr>
              <a:t>Father's</a:t>
            </a:r>
          </a:p>
          <a:p>
            <a:pPr algn="ctr"/>
            <a:r>
              <a:rPr lang="en-US" sz="2400" dirty="0">
                <a:latin typeface="Trebuchet MS"/>
              </a:rPr>
              <a:t>Day!</a:t>
            </a:r>
          </a:p>
          <a:p>
            <a:pPr algn="ctr"/>
            <a:r>
              <a:rPr lang="en-US" sz="2400" b="1" dirty="0">
                <a:latin typeface="Trebuchet MS"/>
              </a:rPr>
              <a:t>I love you!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195</cp:revision>
  <dcterms:created xsi:type="dcterms:W3CDTF">2024-05-29T14:56:23Z</dcterms:created>
  <dcterms:modified xsi:type="dcterms:W3CDTF">2024-06-04T13:42:14Z</dcterms:modified>
</cp:coreProperties>
</file>